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9" r:id="rId4"/>
    <p:sldId id="258" r:id="rId5"/>
    <p:sldId id="260" r:id="rId6"/>
  </p:sldIdLst>
  <p:sldSz cx="14630400" cy="82296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652463" indent="-195263" algn="l" rtl="0" eaLnBrk="0" fontAlgn="base" hangingPunct="0">
      <a:spcBef>
        <a:spcPct val="0"/>
      </a:spcBef>
      <a:spcAft>
        <a:spcPct val="0"/>
      </a:spcAft>
      <a:defRPr sz="3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1304925" indent="-390525" algn="l" rtl="0" eaLnBrk="0" fontAlgn="base" hangingPunct="0">
      <a:spcBef>
        <a:spcPct val="0"/>
      </a:spcBef>
      <a:spcAft>
        <a:spcPct val="0"/>
      </a:spcAft>
      <a:defRPr sz="3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958975" indent="-587375" algn="l" rtl="0" eaLnBrk="0" fontAlgn="base" hangingPunct="0">
      <a:spcBef>
        <a:spcPct val="0"/>
      </a:spcBef>
      <a:spcAft>
        <a:spcPct val="0"/>
      </a:spcAft>
      <a:defRPr sz="3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2611438" indent="-782638" algn="l" rtl="0" eaLnBrk="0" fontAlgn="base" hangingPunct="0">
      <a:spcBef>
        <a:spcPct val="0"/>
      </a:spcBef>
      <a:spcAft>
        <a:spcPct val="0"/>
      </a:spcAft>
      <a:defRPr sz="3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3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3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3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3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15822"/>
    <a:srgbClr val="772583"/>
    <a:srgbClr val="FFC72C"/>
    <a:srgbClr val="00843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362"/>
    <p:restoredTop sz="94705"/>
  </p:normalViewPr>
  <p:slideViewPr>
    <p:cSldViewPr showGuides="1">
      <p:cViewPr varScale="1">
        <p:scale>
          <a:sx n="67" d="100"/>
          <a:sy n="67" d="100"/>
        </p:scale>
        <p:origin x="-485" y="-101"/>
      </p:cViewPr>
      <p:guideLst>
        <p:guide orient="horz" pos="2592"/>
        <p:guide orient="horz" pos="2784"/>
        <p:guide pos="528"/>
        <p:guide pos="8688"/>
        <p:guide pos="64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E272CC1-F855-4EDF-A40F-4C8EA4A12BFF}" type="datetimeFigureOut">
              <a:rPr lang="en-US" altLang="en-US"/>
              <a:pPr>
                <a:defRPr/>
              </a:pPr>
              <a:t>9/24/2021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044257C-0848-49B3-B8C0-E719E24A0B6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D5EE41-CB99-4163-9D32-C60D97986674}" type="datetimeFigureOut">
              <a:rPr lang="en-US" smtClean="0"/>
              <a:pPr/>
              <a:t>9/24/2021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0FED22-F099-4984-91DE-466F0D701FD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0FED22-F099-4984-91DE-466F0D701FD6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0FED22-F099-4984-91DE-466F0D701FD6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0FED22-F099-4984-91DE-466F0D701FD6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0FED22-F099-4984-91DE-466F0D701FD6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0FED22-F099-4984-91DE-466F0D701FD6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 bwMode="auto">
          <a:xfrm>
            <a:off x="10210800" y="4419600"/>
            <a:ext cx="5175504" cy="5175504"/>
          </a:xfrm>
          <a:prstGeom prst="rect">
            <a:avLst/>
          </a:prstGeom>
          <a:blipFill dpi="0" rotWithShape="1">
            <a:blip r:embed="rId2">
              <a:alphaModFix amt="15000"/>
            </a:blip>
            <a:srcRect/>
            <a:stretch>
              <a:fillRect/>
            </a:stretch>
          </a:blip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pic>
        <p:nvPicPr>
          <p:cNvPr id="1026" name="Picture 2" descr="C:\Users\user\Documents\MyStuff\VIS\VIS 2022\Digital Assets\VIS-22 Logos\VIS 2022 Logo - FINAL.png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838200" y="762000"/>
            <a:ext cx="7527925" cy="1728787"/>
          </a:xfrm>
          <a:prstGeom prst="rect">
            <a:avLst/>
          </a:prstGeom>
          <a:noFill/>
        </p:spPr>
      </p:pic>
      <p:cxnSp>
        <p:nvCxnSpPr>
          <p:cNvPr id="16" name="Straight Connector 15"/>
          <p:cNvCxnSpPr>
            <a:cxnSpLocks/>
          </p:cNvCxnSpPr>
          <p:nvPr/>
        </p:nvCxnSpPr>
        <p:spPr bwMode="auto">
          <a:xfrm flipV="1">
            <a:off x="838200" y="2590800"/>
            <a:ext cx="12954000" cy="14338"/>
          </a:xfrm>
          <a:prstGeom prst="line">
            <a:avLst/>
          </a:prstGeom>
          <a:noFill/>
          <a:ln w="19050" algn="ctr">
            <a:solidFill>
              <a:schemeClr val="accent2"/>
            </a:solidFill>
            <a:prstDash val="lgDash"/>
            <a:round/>
            <a:headEnd/>
            <a:tailEnd/>
          </a:ln>
        </p:spPr>
      </p:cxn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286000" y="2819400"/>
            <a:ext cx="11506200" cy="2806787"/>
          </a:xfrm>
          <a:prstGeom prst="rect">
            <a:avLst/>
          </a:prstGeom>
        </p:spPr>
        <p:txBody>
          <a:bodyPr/>
          <a:lstStyle>
            <a:lvl1pPr algn="l">
              <a:defRPr sz="4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286000" y="5715000"/>
            <a:ext cx="11506200" cy="1676400"/>
          </a:xfrm>
        </p:spPr>
        <p:txBody>
          <a:bodyPr/>
          <a:lstStyle>
            <a:lvl1pPr marL="0" indent="0" algn="l">
              <a:spcBef>
                <a:spcPts val="0"/>
              </a:spcBef>
              <a:buFontTx/>
              <a:buNone/>
              <a:defRPr sz="3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17"/>
          <p:cNvCxnSpPr>
            <a:cxnSpLocks/>
          </p:cNvCxnSpPr>
          <p:nvPr userDrawn="1"/>
        </p:nvCxnSpPr>
        <p:spPr bwMode="auto">
          <a:xfrm>
            <a:off x="838200" y="7543800"/>
            <a:ext cx="12954000" cy="0"/>
          </a:xfrm>
          <a:prstGeom prst="line">
            <a:avLst/>
          </a:prstGeom>
          <a:noFill/>
          <a:ln w="19050" algn="ctr">
            <a:solidFill>
              <a:srgbClr val="F15822"/>
            </a:solidFill>
            <a:prstDash val="lgDash"/>
            <a:round/>
            <a:headEnd/>
            <a:tailEnd/>
          </a:ln>
        </p:spPr>
      </p:cxnSp>
      <p:sp>
        <p:nvSpPr>
          <p:cNvPr id="4" name="Content Placeholder 3"/>
          <p:cNvSpPr>
            <a:spLocks noGrp="1" noChangeArrowheads="1"/>
          </p:cNvSpPr>
          <p:nvPr>
            <p:ph idx="1"/>
          </p:nvPr>
        </p:nvSpPr>
        <p:spPr bwMode="auto">
          <a:xfrm>
            <a:off x="838200" y="1981200"/>
            <a:ext cx="12954000" cy="53340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buClr>
                <a:schemeClr val="accent1"/>
              </a:buClr>
              <a:defRPr>
                <a:solidFill>
                  <a:schemeClr val="tx1"/>
                </a:solidFill>
              </a:defRPr>
            </a:lvl1pPr>
            <a:lvl2pPr>
              <a:buClr>
                <a:schemeClr val="accent1"/>
              </a:buClr>
              <a:defRPr>
                <a:solidFill>
                  <a:schemeClr val="tx2"/>
                </a:solidFill>
              </a:defRPr>
            </a:lvl2pPr>
            <a:lvl3pPr>
              <a:buClr>
                <a:schemeClr val="accent1"/>
              </a:buClr>
              <a:defRPr>
                <a:solidFill>
                  <a:schemeClr val="tx2"/>
                </a:solidFill>
              </a:defRPr>
            </a:lvl3pPr>
            <a:lvl4pPr>
              <a:buClr>
                <a:schemeClr val="accent1"/>
              </a:buClr>
              <a:defRPr>
                <a:solidFill>
                  <a:schemeClr val="tx2"/>
                </a:solidFill>
              </a:defRPr>
            </a:lvl4pPr>
            <a:lvl5pPr>
              <a:buClr>
                <a:schemeClr val="accent1"/>
              </a:buCl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5" name="Title Placeholder 3"/>
          <p:cNvSpPr>
            <a:spLocks noGrp="1"/>
          </p:cNvSpPr>
          <p:nvPr>
            <p:ph type="title"/>
          </p:nvPr>
        </p:nvSpPr>
        <p:spPr>
          <a:xfrm>
            <a:off x="838200" y="330200"/>
            <a:ext cx="12954000" cy="142240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2050" name="Picture 2" descr="C:\Users\user\Documents\MyStuff\VIS\VIS 2022\Digital Assets\VIS-22 Logos\VIS 2022 Logo - FINAL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838200" y="7620000"/>
            <a:ext cx="1990857" cy="4572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17"/>
          <p:cNvCxnSpPr>
            <a:cxnSpLocks/>
          </p:cNvCxnSpPr>
          <p:nvPr userDrawn="1"/>
        </p:nvCxnSpPr>
        <p:spPr bwMode="auto">
          <a:xfrm>
            <a:off x="838200" y="7543800"/>
            <a:ext cx="12954000" cy="0"/>
          </a:xfrm>
          <a:prstGeom prst="line">
            <a:avLst/>
          </a:prstGeom>
          <a:noFill/>
          <a:ln w="19050" algn="ctr">
            <a:solidFill>
              <a:srgbClr val="F15822"/>
            </a:solidFill>
            <a:prstDash val="lgDash"/>
            <a:round/>
            <a:headEnd/>
            <a:tailEnd/>
          </a:ln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21" name="Picture 2" descr="C:\Users\user\Documents\MyStuff\VIS\VIS 2022\Digital Assets\VIS-22 Logos\VIS 2022 Logo - FINAL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838200" y="7620000"/>
            <a:ext cx="1990857" cy="4572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7"/>
          <p:cNvCxnSpPr>
            <a:cxnSpLocks/>
          </p:cNvCxnSpPr>
          <p:nvPr userDrawn="1"/>
        </p:nvCxnSpPr>
        <p:spPr bwMode="auto">
          <a:xfrm>
            <a:off x="838200" y="7543800"/>
            <a:ext cx="12954000" cy="0"/>
          </a:xfrm>
          <a:prstGeom prst="line">
            <a:avLst/>
          </a:prstGeom>
          <a:noFill/>
          <a:ln w="19050" algn="ctr">
            <a:solidFill>
              <a:srgbClr val="F15822"/>
            </a:solidFill>
            <a:prstDash val="lgDash"/>
            <a:round/>
            <a:headEnd/>
            <a:tailEnd/>
          </a:ln>
        </p:spPr>
      </p:cxnSp>
      <p:pic>
        <p:nvPicPr>
          <p:cNvPr id="20" name="Picture 2" descr="C:\Users\user\Documents\MyStuff\VIS\VIS 2022\Digital Assets\VIS-22 Logos\VIS 2022 Logo - FINAL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838200" y="7620000"/>
            <a:ext cx="1990857" cy="4572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 bwMode="auto">
          <a:xfrm>
            <a:off x="-984504" y="4425696"/>
            <a:ext cx="5175504" cy="5175504"/>
          </a:xfrm>
          <a:prstGeom prst="rect">
            <a:avLst/>
          </a:prstGeom>
          <a:blipFill dpi="0" rotWithShape="1">
            <a:blip r:embed="rId2">
              <a:alphaModFix amt="15000"/>
            </a:blip>
            <a:srcRect/>
            <a:stretch>
              <a:fillRect/>
            </a:stretch>
          </a:blip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cxnSp>
        <p:nvCxnSpPr>
          <p:cNvPr id="11" name="Straight Connector 10"/>
          <p:cNvCxnSpPr>
            <a:cxnSpLocks/>
          </p:cNvCxnSpPr>
          <p:nvPr userDrawn="1"/>
        </p:nvCxnSpPr>
        <p:spPr bwMode="auto">
          <a:xfrm flipV="1">
            <a:off x="2895600" y="1214438"/>
            <a:ext cx="0" cy="5867400"/>
          </a:xfrm>
          <a:prstGeom prst="line">
            <a:avLst/>
          </a:prstGeom>
          <a:noFill/>
          <a:ln w="19050" algn="ctr">
            <a:solidFill>
              <a:srgbClr val="F15822"/>
            </a:solidFill>
            <a:prstDash val="lgDash"/>
            <a:round/>
            <a:headEnd/>
            <a:tailEnd/>
          </a:ln>
        </p:spPr>
      </p:cxn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3048000" y="2590800"/>
            <a:ext cx="10058400" cy="3048000"/>
          </a:xfrm>
        </p:spPr>
        <p:txBody>
          <a:bodyPr anchor="ctr"/>
          <a:lstStyle>
            <a:lvl1pPr marL="0" indent="0">
              <a:buNone/>
              <a:defRPr sz="4600">
                <a:solidFill>
                  <a:schemeClr val="accent1"/>
                </a:solidFill>
              </a:defRPr>
            </a:lvl1pPr>
          </a:lstStyle>
          <a:p>
            <a:pPr lvl="0"/>
            <a:endParaRPr lang="en-US" dirty="0"/>
          </a:p>
        </p:txBody>
      </p:sp>
      <p:pic>
        <p:nvPicPr>
          <p:cNvPr id="28" name="Picture 2" descr="C:\Users\user\Documents\MyStuff\VIS\VIS 2022\Digital Assets\VIS-22 Logos\VIS 2022 Logo - FINAL.png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838200" y="7620000"/>
            <a:ext cx="1990857" cy="4572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129540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30622" tIns="65311" rIns="130622" bIns="653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text styles</a:t>
            </a:r>
          </a:p>
          <a:p>
            <a:pPr lvl="1"/>
            <a:r>
              <a:rPr lang="en-US" altLang="en-US" dirty="0" smtClean="0"/>
              <a:t>Second level</a:t>
            </a:r>
          </a:p>
          <a:p>
            <a:pPr lvl="2"/>
            <a:r>
              <a:rPr lang="en-US" altLang="en-US" dirty="0" smtClean="0"/>
              <a:t>Third level</a:t>
            </a:r>
          </a:p>
          <a:p>
            <a:pPr lvl="3"/>
            <a:r>
              <a:rPr lang="en-US" altLang="en-US" dirty="0" smtClean="0"/>
              <a:t>Fourth level</a:t>
            </a:r>
          </a:p>
          <a:p>
            <a:pPr lvl="4"/>
            <a:r>
              <a:rPr lang="en-US" altLang="en-US" dirty="0" smtClean="0"/>
              <a:t>Fifth level</a:t>
            </a:r>
          </a:p>
        </p:txBody>
      </p:sp>
      <p:sp>
        <p:nvSpPr>
          <p:cNvPr id="1027" name="Title Placeholder 3"/>
          <p:cNvSpPr>
            <a:spLocks noGrp="1"/>
          </p:cNvSpPr>
          <p:nvPr>
            <p:ph type="title"/>
          </p:nvPr>
        </p:nvSpPr>
        <p:spPr bwMode="auto">
          <a:xfrm>
            <a:off x="838200" y="330200"/>
            <a:ext cx="12954000" cy="142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0" r:id="rId1"/>
    <p:sldLayoutId id="2147483871" r:id="rId2"/>
    <p:sldLayoutId id="2147483872" r:id="rId3"/>
    <p:sldLayoutId id="2147483873" r:id="rId4"/>
    <p:sldLayoutId id="2147483874" r:id="rId5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D84626"/>
          </a:solidFill>
          <a:latin typeface="Tahoma" panose="020B0604030504040204" pitchFamily="34" charset="0"/>
          <a:ea typeface="ＭＳ Ｐゴシック" pitchFamily="-107" charset="-128"/>
          <a:cs typeface="Tahoma" panose="020B060403050404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D84626"/>
          </a:solidFill>
          <a:latin typeface="Tahoma" panose="020B0604030504040204" pitchFamily="34" charset="0"/>
          <a:ea typeface="ＭＳ Ｐゴシック" pitchFamily="-107" charset="-128"/>
          <a:cs typeface="Tahoma" panose="020B060403050404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D84626"/>
          </a:solidFill>
          <a:latin typeface="Tahoma" panose="020B0604030504040204" pitchFamily="34" charset="0"/>
          <a:ea typeface="ＭＳ Ｐゴシック" pitchFamily="-107" charset="-128"/>
          <a:cs typeface="Tahoma" panose="020B060403050404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D84626"/>
          </a:solidFill>
          <a:latin typeface="Tahoma" panose="020B0604030504040204" pitchFamily="34" charset="0"/>
          <a:ea typeface="ＭＳ Ｐゴシック" pitchFamily="-107" charset="-128"/>
          <a:cs typeface="Tahoma" panose="020B0604030504040204" pitchFamily="34" charset="0"/>
        </a:defRPr>
      </a:lvl5pPr>
      <a:lvl6pPr marL="653110" algn="l" rtl="0" fontAlgn="base">
        <a:spcBef>
          <a:spcPct val="0"/>
        </a:spcBef>
        <a:spcAft>
          <a:spcPct val="0"/>
        </a:spcAft>
        <a:defRPr sz="5100">
          <a:solidFill>
            <a:srgbClr val="FFC22D"/>
          </a:solidFill>
          <a:latin typeface="Arial" pitchFamily="-107" charset="0"/>
          <a:ea typeface="ＭＳ Ｐゴシック" pitchFamily="-107" charset="-128"/>
          <a:cs typeface="ＭＳ Ｐゴシック" pitchFamily="-107" charset="-128"/>
        </a:defRPr>
      </a:lvl6pPr>
      <a:lvl7pPr marL="1306220" algn="l" rtl="0" fontAlgn="base">
        <a:spcBef>
          <a:spcPct val="0"/>
        </a:spcBef>
        <a:spcAft>
          <a:spcPct val="0"/>
        </a:spcAft>
        <a:defRPr sz="5100">
          <a:solidFill>
            <a:srgbClr val="FFC22D"/>
          </a:solidFill>
          <a:latin typeface="Arial" pitchFamily="-107" charset="0"/>
          <a:ea typeface="ＭＳ Ｐゴシック" pitchFamily="-107" charset="-128"/>
          <a:cs typeface="ＭＳ Ｐゴシック" pitchFamily="-107" charset="-128"/>
        </a:defRPr>
      </a:lvl7pPr>
      <a:lvl8pPr marL="1959331" algn="l" rtl="0" fontAlgn="base">
        <a:spcBef>
          <a:spcPct val="0"/>
        </a:spcBef>
        <a:spcAft>
          <a:spcPct val="0"/>
        </a:spcAft>
        <a:defRPr sz="5100">
          <a:solidFill>
            <a:srgbClr val="FFC22D"/>
          </a:solidFill>
          <a:latin typeface="Arial" pitchFamily="-107" charset="0"/>
          <a:ea typeface="ＭＳ Ｐゴシック" pitchFamily="-107" charset="-128"/>
          <a:cs typeface="ＭＳ Ｐゴシック" pitchFamily="-107" charset="-128"/>
        </a:defRPr>
      </a:lvl8pPr>
      <a:lvl9pPr marL="2612441" algn="l" rtl="0" fontAlgn="base">
        <a:spcBef>
          <a:spcPct val="0"/>
        </a:spcBef>
        <a:spcAft>
          <a:spcPct val="0"/>
        </a:spcAft>
        <a:defRPr sz="5100">
          <a:solidFill>
            <a:srgbClr val="FFC22D"/>
          </a:solidFill>
          <a:latin typeface="Arial" pitchFamily="-107" charset="0"/>
          <a:ea typeface="ＭＳ Ｐゴシック" pitchFamily="-107" charset="-128"/>
          <a:cs typeface="ＭＳ Ｐゴシック" pitchFamily="-107" charset="-128"/>
        </a:defRPr>
      </a:lvl9pPr>
    </p:titleStyle>
    <p:bodyStyle>
      <a:lvl1pPr marL="341313" indent="-341313" algn="l" rtl="0" eaLnBrk="0" fontAlgn="base" hangingPunct="0">
        <a:spcBef>
          <a:spcPts val="400"/>
        </a:spcBef>
        <a:spcAft>
          <a:spcPts val="200"/>
        </a:spcAft>
        <a:buClr>
          <a:schemeClr val="accent1"/>
        </a:buClr>
        <a:buSzPct val="90000"/>
        <a:buFont typeface="Tahoma" pitchFamily="34" charset="0"/>
        <a:buChar char="•"/>
        <a:defRPr sz="30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  <a:lvl2pPr marL="687388" indent="-352425" algn="l" rtl="0" eaLnBrk="0" fontAlgn="base" hangingPunct="0">
        <a:spcBef>
          <a:spcPts val="400"/>
        </a:spcBef>
        <a:spcAft>
          <a:spcPts val="200"/>
        </a:spcAft>
        <a:buClr>
          <a:schemeClr val="accent1"/>
        </a:buClr>
        <a:buSzPct val="90000"/>
        <a:buFont typeface="Tahoma" pitchFamily="34" charset="0"/>
        <a:buChar char="•"/>
        <a:defRPr sz="2600">
          <a:solidFill>
            <a:schemeClr val="tx2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2pPr>
      <a:lvl3pPr marL="1023938" indent="-341313" algn="l" rtl="0" eaLnBrk="0" fontAlgn="base" hangingPunct="0">
        <a:spcBef>
          <a:spcPts val="400"/>
        </a:spcBef>
        <a:spcAft>
          <a:spcPts val="200"/>
        </a:spcAft>
        <a:buClr>
          <a:schemeClr val="accent1"/>
        </a:buClr>
        <a:buSzPct val="90000"/>
        <a:buFont typeface="Tahoma" pitchFamily="34" charset="0"/>
        <a:buChar char="•"/>
        <a:defRPr sz="2400">
          <a:solidFill>
            <a:schemeClr val="tx2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3pPr>
      <a:lvl4pPr marL="1376363" indent="-352425" algn="l" rtl="0" eaLnBrk="0" fontAlgn="base" hangingPunct="0">
        <a:spcBef>
          <a:spcPts val="400"/>
        </a:spcBef>
        <a:spcAft>
          <a:spcPts val="200"/>
        </a:spcAft>
        <a:buClr>
          <a:schemeClr val="accent1"/>
        </a:buClr>
        <a:buSzPct val="90000"/>
        <a:buFont typeface="Tahoma" pitchFamily="34" charset="0"/>
        <a:buChar char="•"/>
        <a:defRPr sz="2000">
          <a:solidFill>
            <a:schemeClr val="tx2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4pPr>
      <a:lvl5pPr marL="1719263" indent="-342900" algn="l" rtl="0" eaLnBrk="0" fontAlgn="base" hangingPunct="0">
        <a:spcBef>
          <a:spcPts val="400"/>
        </a:spcBef>
        <a:spcAft>
          <a:spcPts val="200"/>
        </a:spcAft>
        <a:buClr>
          <a:schemeClr val="accent1"/>
        </a:buClr>
        <a:buSzPct val="90000"/>
        <a:buFont typeface="Tahoma" pitchFamily="34" charset="0"/>
        <a:buChar char="•"/>
        <a:defRPr sz="1800">
          <a:solidFill>
            <a:schemeClr val="tx2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5pPr>
      <a:lvl6pPr marL="3592106" indent="-326555" algn="l" rtl="0" fontAlgn="base">
        <a:spcBef>
          <a:spcPct val="20000"/>
        </a:spcBef>
        <a:spcAft>
          <a:spcPct val="0"/>
        </a:spcAft>
        <a:buChar char="»"/>
        <a:defRPr sz="3400">
          <a:solidFill>
            <a:srgbClr val="EEEAFF"/>
          </a:solidFill>
          <a:latin typeface="+mn-lt"/>
          <a:ea typeface="+mn-ea"/>
        </a:defRPr>
      </a:lvl6pPr>
      <a:lvl7pPr marL="4245216" indent="-326555" algn="l" rtl="0" fontAlgn="base">
        <a:spcBef>
          <a:spcPct val="20000"/>
        </a:spcBef>
        <a:spcAft>
          <a:spcPct val="0"/>
        </a:spcAft>
        <a:buChar char="»"/>
        <a:defRPr sz="3400">
          <a:solidFill>
            <a:srgbClr val="EEEAFF"/>
          </a:solidFill>
          <a:latin typeface="+mn-lt"/>
          <a:ea typeface="+mn-ea"/>
        </a:defRPr>
      </a:lvl7pPr>
      <a:lvl8pPr marL="4898327" indent="-326555" algn="l" rtl="0" fontAlgn="base">
        <a:spcBef>
          <a:spcPct val="20000"/>
        </a:spcBef>
        <a:spcAft>
          <a:spcPct val="0"/>
        </a:spcAft>
        <a:buChar char="»"/>
        <a:defRPr sz="3400">
          <a:solidFill>
            <a:srgbClr val="EEEAFF"/>
          </a:solidFill>
          <a:latin typeface="+mn-lt"/>
          <a:ea typeface="+mn-ea"/>
        </a:defRPr>
      </a:lvl8pPr>
      <a:lvl9pPr marL="5551437" indent="-326555" algn="l" rtl="0" fontAlgn="base">
        <a:spcBef>
          <a:spcPct val="20000"/>
        </a:spcBef>
        <a:spcAft>
          <a:spcPct val="0"/>
        </a:spcAft>
        <a:buChar char="»"/>
        <a:defRPr sz="3400">
          <a:solidFill>
            <a:srgbClr val="EEEA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65311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53110" algn="l" defTabSz="65311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6220" algn="l" defTabSz="65311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59331" algn="l" defTabSz="65311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12441" algn="l" defTabSz="65311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65551" algn="l" defTabSz="65311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18661" algn="l" defTabSz="65311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771" algn="l" defTabSz="65311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24882" algn="l" defTabSz="65311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ctrTitle"/>
          </p:nvPr>
        </p:nvSpPr>
        <p:spPr>
          <a:xfrm>
            <a:off x="2286000" y="2819400"/>
            <a:ext cx="11582400" cy="2806700"/>
          </a:xfrm>
        </p:spPr>
        <p:txBody>
          <a:bodyPr/>
          <a:lstStyle/>
          <a:p>
            <a:r>
              <a:rPr lang="en-US" altLang="en-US" dirty="0" smtClean="0"/>
              <a:t>Introduction to XYZ Using </a:t>
            </a:r>
            <a:br>
              <a:rPr lang="en-US" altLang="en-US" dirty="0" smtClean="0"/>
            </a:br>
            <a:r>
              <a:rPr lang="en-US" altLang="en-US" dirty="0" smtClean="0"/>
              <a:t>Hierarchical Models</a:t>
            </a:r>
          </a:p>
        </p:txBody>
      </p:sp>
      <p:sp>
        <p:nvSpPr>
          <p:cNvPr id="7171" name="Subtitle 2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 altLang="en-US" smtClean="0"/>
              <a:t>John Smith, ABC University</a:t>
            </a:r>
          </a:p>
          <a:p>
            <a:pPr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Introduction</a:t>
            </a:r>
          </a:p>
          <a:p>
            <a:pPr>
              <a:defRPr/>
            </a:pPr>
            <a:r>
              <a:rPr lang="en-US" dirty="0"/>
              <a:t>Previous Work</a:t>
            </a:r>
          </a:p>
          <a:p>
            <a:pPr>
              <a:defRPr/>
            </a:pPr>
            <a:r>
              <a:rPr lang="en-US" dirty="0"/>
              <a:t>Approach</a:t>
            </a:r>
          </a:p>
          <a:p>
            <a:pPr>
              <a:defRPr/>
            </a:pPr>
            <a:r>
              <a:rPr lang="en-US" dirty="0"/>
              <a:t>Hierarchical Models</a:t>
            </a:r>
          </a:p>
          <a:p>
            <a:pPr>
              <a:defRPr/>
            </a:pPr>
            <a:r>
              <a:rPr lang="en-US" dirty="0"/>
              <a:t>Application Domain</a:t>
            </a:r>
          </a:p>
          <a:p>
            <a:pPr lvl="1">
              <a:defRPr/>
            </a:pPr>
            <a:r>
              <a:rPr lang="en-US" dirty="0"/>
              <a:t>Dataset</a:t>
            </a:r>
          </a:p>
          <a:p>
            <a:pPr lvl="1">
              <a:defRPr/>
            </a:pPr>
            <a:r>
              <a:rPr lang="en-US" dirty="0"/>
              <a:t>Results</a:t>
            </a:r>
          </a:p>
          <a:p>
            <a:pPr>
              <a:defRPr/>
            </a:pPr>
            <a:r>
              <a:rPr lang="en-US" dirty="0"/>
              <a:t>Conclusion</a:t>
            </a:r>
          </a:p>
        </p:txBody>
      </p:sp>
      <p:sp>
        <p:nvSpPr>
          <p:cNvPr id="8195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Agenda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Content Placeholder 1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This is an introduction to our techniques</a:t>
            </a:r>
          </a:p>
          <a:p>
            <a:pPr>
              <a:defRPr/>
            </a:pPr>
            <a:r>
              <a:rPr lang="en-US" altLang="en-US" dirty="0"/>
              <a:t>It’s important because we believe so</a:t>
            </a:r>
          </a:p>
          <a:p>
            <a:pPr>
              <a:defRPr/>
            </a:pPr>
            <a:r>
              <a:rPr lang="en-US" altLang="en-US" dirty="0" err="1"/>
              <a:t>Etc</a:t>
            </a:r>
            <a:r>
              <a:rPr lang="en-US" altLang="en-US" dirty="0"/>
              <a:t>….</a:t>
            </a:r>
          </a:p>
        </p:txBody>
      </p:sp>
      <p:sp>
        <p:nvSpPr>
          <p:cNvPr id="9219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Introduction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ext Placeholder 3"/>
          <p:cNvSpPr>
            <a:spLocks noGrp="1" noChangeArrowheads="1"/>
          </p:cNvSpPr>
          <p:nvPr>
            <p:ph type="body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Why do we believe this is important?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2"/>
          <p:cNvSpPr>
            <a:spLocks noGrp="1"/>
          </p:cNvSpPr>
          <p:nvPr>
            <p:ph type="ctrTitle"/>
          </p:nvPr>
        </p:nvSpPr>
        <p:spPr>
          <a:xfrm>
            <a:off x="2286000" y="2819400"/>
            <a:ext cx="11506200" cy="1447800"/>
          </a:xfrm>
        </p:spPr>
        <p:txBody>
          <a:bodyPr/>
          <a:lstStyle/>
          <a:p>
            <a:r>
              <a:rPr lang="en-US" altLang="en-US" dirty="0" smtClean="0"/>
              <a:t>More important information</a:t>
            </a:r>
          </a:p>
        </p:txBody>
      </p:sp>
      <p:sp>
        <p:nvSpPr>
          <p:cNvPr id="12290" name="Content Placeholder 1"/>
          <p:cNvSpPr>
            <a:spLocks noGrp="1" noChangeArrowheads="1"/>
          </p:cNvSpPr>
          <p:nvPr>
            <p:ph type="subTitle" idx="1"/>
          </p:nvPr>
        </p:nvSpPr>
        <p:spPr>
          <a:xfrm>
            <a:off x="2286000" y="4267200"/>
            <a:ext cx="11506200" cy="1676400"/>
          </a:xfrm>
        </p:spPr>
        <p:txBody>
          <a:bodyPr/>
          <a:lstStyle/>
          <a:p>
            <a:pPr>
              <a:spcBef>
                <a:spcPct val="0"/>
              </a:spcBef>
              <a:defRPr/>
            </a:pPr>
            <a:r>
              <a:rPr lang="en-US" altLang="en-US" dirty="0"/>
              <a:t>This is important because it is very useful </a:t>
            </a:r>
          </a:p>
          <a:p>
            <a:pPr marL="334963" indent="-334963">
              <a:spcBef>
                <a:spcPts val="40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dirty="0"/>
              <a:t>Other reasons this is important:</a:t>
            </a:r>
          </a:p>
          <a:p>
            <a:pPr marL="334963" indent="-334963">
              <a:spcBef>
                <a:spcPts val="40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dirty="0"/>
              <a:t>Reason </a:t>
            </a:r>
          </a:p>
          <a:p>
            <a:pPr marL="334963" indent="-334963">
              <a:spcBef>
                <a:spcPts val="40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dirty="0"/>
              <a:t>Another reason</a:t>
            </a:r>
          </a:p>
          <a:p>
            <a:pPr marL="334963" indent="-334963">
              <a:spcBef>
                <a:spcPts val="40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dirty="0"/>
              <a:t>More reasons</a:t>
            </a:r>
          </a:p>
          <a:p>
            <a:pPr marL="1144588" lvl="1" indent="-457200">
              <a:buFont typeface="Arial" panose="020B0604020202020204" pitchFamily="34" charset="0"/>
              <a:buChar char="•"/>
              <a:defRPr/>
            </a:pPr>
            <a:r>
              <a:rPr lang="en-US" altLang="en-US" dirty="0"/>
              <a:t>And more reasons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VIS-22">
      <a:dk1>
        <a:srgbClr val="1D3160"/>
      </a:dk1>
      <a:lt1>
        <a:srgbClr val="2473B6"/>
      </a:lt1>
      <a:dk2>
        <a:srgbClr val="000000"/>
      </a:dk2>
      <a:lt2>
        <a:srgbClr val="FFFFFF"/>
      </a:lt2>
      <a:accent1>
        <a:srgbClr val="A30B35"/>
      </a:accent1>
      <a:accent2>
        <a:srgbClr val="F15822"/>
      </a:accent2>
      <a:accent3>
        <a:srgbClr val="FDBB30"/>
      </a:accent3>
      <a:accent4>
        <a:srgbClr val="FFFFFF"/>
      </a:accent4>
      <a:accent5>
        <a:srgbClr val="FFFFFF"/>
      </a:accent5>
      <a:accent6>
        <a:srgbClr val="FFFFFF"/>
      </a:accent6>
      <a:hlink>
        <a:srgbClr val="FFFFFF"/>
      </a:hlink>
      <a:folHlink>
        <a:srgbClr val="FFFFFF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07" charset="0"/>
            <a:ea typeface="ＭＳ Ｐゴシック" pitchFamily="-107" charset="-128"/>
            <a:cs typeface="ＭＳ Ｐゴシック" pitchFamily="-107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07" charset="0"/>
            <a:ea typeface="ＭＳ Ｐゴシック" pitchFamily="-107" charset="-128"/>
            <a:cs typeface="ＭＳ Ｐゴシック" pitchFamily="-107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75</Words>
  <Application>Microsoft Office PowerPoint</Application>
  <PresentationFormat>Custom</PresentationFormat>
  <Paragraphs>28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Blank Presentation</vt:lpstr>
      <vt:lpstr>Introduction to XYZ Using  Hierarchical Models</vt:lpstr>
      <vt:lpstr>Agenda</vt:lpstr>
      <vt:lpstr>Introduction</vt:lpstr>
      <vt:lpstr>Slide 4</vt:lpstr>
      <vt:lpstr>More important information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2021-06-16T18:32:57Z</dcterms:created>
  <dcterms:modified xsi:type="dcterms:W3CDTF">2021-09-24T17:26:51Z</dcterms:modified>
</cp:coreProperties>
</file>